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302" y="621935"/>
            <a:ext cx="9142639" cy="2421464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1-1 Relations and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29" y="3195560"/>
            <a:ext cx="11517587" cy="304558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9600" b="1" dirty="0">
                <a:solidFill>
                  <a:srgbClr val="FFFF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LEARNING OBJECTIVE: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9600" dirty="0">
                <a:latin typeface="Comic Sans MS" panose="030F0702030302020204" pitchFamily="66" charset="0"/>
                <a:ea typeface="Cambria Math" panose="02040503050406030204" pitchFamily="18" charset="0"/>
              </a:rPr>
              <a:t>I CAN DETERMINE WHETHER A GIVEN RELATION IS A FUNCTION.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9600" dirty="0">
                <a:latin typeface="Comic Sans MS" panose="030F0702030302020204" pitchFamily="66" charset="0"/>
                <a:ea typeface="Cambria Math" panose="02040503050406030204" pitchFamily="18" charset="0"/>
              </a:rPr>
              <a:t>I can identify the domain and range of a relation or function.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9600" dirty="0">
                <a:latin typeface="Comic Sans MS" panose="030F0702030302020204" pitchFamily="66" charset="0"/>
                <a:ea typeface="Cambria Math" panose="02040503050406030204" pitchFamily="18" charset="0"/>
              </a:rPr>
              <a:t>I can evaluate functions</a:t>
            </a:r>
          </a:p>
          <a:p>
            <a:pPr algn="l"/>
            <a:endParaRPr lang="en-US" sz="9600" b="1" dirty="0">
              <a:solidFill>
                <a:srgbClr val="FF0000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  <a:p>
            <a:pPr algn="l"/>
            <a:r>
              <a:rPr lang="en-US" sz="96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Essential question:  </a:t>
            </a:r>
            <a:r>
              <a:rPr lang="en-US" sz="9600" dirty="0">
                <a:latin typeface="Comic Sans MS" panose="030F0702030302020204" pitchFamily="66" charset="0"/>
                <a:ea typeface="Cambria Math" panose="02040503050406030204" pitchFamily="18" charset="0"/>
              </a:rPr>
              <a:t>What is the difference between a relation and a function?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941" y="621935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8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1886"/>
            <a:ext cx="12192000" cy="1456267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EX.1 – Writing a relation in different representations from a given domain and range Cont’d.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072074"/>
            <a:ext cx="106089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State the relation as a table of values, as an equation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graph the ordered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pairs.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b.  The domain is all integers greater than or equal to -1 and less than 5, 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range is twice x, where x is a member of the domain.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71673" y="307234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Steps: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82548" y="3441680"/>
            <a:ext cx="38555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Determine the domain values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based on the given description.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 startAt="2"/>
            </a:pPr>
            <a:r>
              <a:rPr lang="en-US" dirty="0">
                <a:latin typeface="Comic Sans MS" panose="030F0702030302020204" pitchFamily="66" charset="0"/>
              </a:rPr>
              <a:t>Determine the range values 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based on the given description.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 startAt="3"/>
            </a:pPr>
            <a:r>
              <a:rPr lang="en-US" dirty="0">
                <a:latin typeface="Comic Sans MS" panose="030F0702030302020204" pitchFamily="66" charset="0"/>
              </a:rPr>
              <a:t>Create a table of x &amp; y values.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 startAt="4"/>
            </a:pPr>
            <a:r>
              <a:rPr lang="en-US" dirty="0">
                <a:latin typeface="Comic Sans MS" panose="030F0702030302020204" pitchFamily="66" charset="0"/>
              </a:rPr>
              <a:t>Graph the ordered pairs.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5.  Determine the equation of the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relation.</a:t>
            </a:r>
          </a:p>
        </p:txBody>
      </p:sp>
    </p:spTree>
    <p:extLst>
      <p:ext uri="{BB962C8B-B14F-4D97-AF65-F5344CB8AC3E}">
        <p14:creationId xmlns:p14="http://schemas.microsoft.com/office/powerpoint/2010/main" val="178821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1886"/>
            <a:ext cx="12192000" cy="1456267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EX.1 – Writing a relation in different representations from a given domain and range Cont’d.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14" y="2094077"/>
            <a:ext cx="1203246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State the relation as a table of values, as an equation, and graph the ordered pairs</a:t>
            </a:r>
          </a:p>
          <a:p>
            <a:pPr marL="342900" indent="-342900">
              <a:buAutoNum type="alphaLcPeriod" startAt="3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domain is all consecutive integers between -2 and 2.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range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less than twice x , where x is a member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domain.</a:t>
            </a:r>
          </a:p>
          <a:p>
            <a:pPr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58758" y="2586816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Steps: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0776" y="3017406"/>
            <a:ext cx="385554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Determine the domain values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based on the given description.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 startAt="2"/>
            </a:pPr>
            <a:r>
              <a:rPr lang="en-US" dirty="0">
                <a:latin typeface="Comic Sans MS" panose="030F0702030302020204" pitchFamily="66" charset="0"/>
              </a:rPr>
              <a:t>Determine the range values 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based on the given description.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 startAt="3"/>
            </a:pPr>
            <a:r>
              <a:rPr lang="en-US" dirty="0">
                <a:latin typeface="Comic Sans MS" panose="030F0702030302020204" pitchFamily="66" charset="0"/>
              </a:rPr>
              <a:t>Create a table of x &amp; y values.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 startAt="4"/>
            </a:pPr>
            <a:r>
              <a:rPr lang="en-US" dirty="0">
                <a:latin typeface="Comic Sans MS" panose="030F0702030302020204" pitchFamily="66" charset="0"/>
              </a:rPr>
              <a:t>Graph the ordered pairs.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5.  Determine the equation of the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relation using the range or by 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looking at the graph.</a:t>
            </a:r>
          </a:p>
        </p:txBody>
      </p:sp>
    </p:spTree>
    <p:extLst>
      <p:ext uri="{BB962C8B-B14F-4D97-AF65-F5344CB8AC3E}">
        <p14:creationId xmlns:p14="http://schemas.microsoft.com/office/powerpoint/2010/main" val="939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Short summary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07810"/>
            <a:ext cx="11230428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To ___________ a  _________________ in different _____________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From a __________ domain and ____________, First I 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8171" y="2293257"/>
            <a:ext cx="98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write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7143" y="2293256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relation</a:t>
            </a:r>
          </a:p>
        </p:txBody>
      </p:sp>
    </p:spTree>
    <p:extLst>
      <p:ext uri="{BB962C8B-B14F-4D97-AF65-F5344CB8AC3E}">
        <p14:creationId xmlns:p14="http://schemas.microsoft.com/office/powerpoint/2010/main" val="20921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1" y="609600"/>
            <a:ext cx="10131425" cy="145626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Ex.2 – Determining if a graph of a relation is a function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371" y="2091695"/>
            <a:ext cx="8749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Determine if the graphs of the following relations represent a function. Explain.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883323"/>
            <a:ext cx="3204028" cy="2905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475" y="2883323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a.)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927" y="2883323"/>
            <a:ext cx="2841353" cy="29053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8538" y="288879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91929" y="2197596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STEPS: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43378" y="2698657"/>
            <a:ext cx="335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1.  Use the Vertical Line test.</a:t>
            </a:r>
          </a:p>
        </p:txBody>
      </p:sp>
    </p:spTree>
    <p:extLst>
      <p:ext uri="{BB962C8B-B14F-4D97-AF65-F5344CB8AC3E}">
        <p14:creationId xmlns:p14="http://schemas.microsoft.com/office/powerpoint/2010/main" val="74821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1" y="609600"/>
            <a:ext cx="10131425" cy="145626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Ex.2 – Determining if a graph of a relation is a function cont’d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371" y="2091695"/>
            <a:ext cx="8749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Determine if the graphs of the following relations represent a function. Explain.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475" y="2883323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6968" y="3276664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</a:t>
            </a:r>
            <a:r>
              <a:rPr lang="en-US" dirty="0" smtClean="0">
                <a:latin typeface="Comic Sans MS" panose="030F0702030302020204" pitchFamily="66" charset="0"/>
              </a:rPr>
              <a:t>.)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91929" y="2197596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STEPS: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43378" y="2698657"/>
            <a:ext cx="335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1.  Use the Vertical Line test.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14" y="3067989"/>
            <a:ext cx="3955995" cy="2520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577" y="3413593"/>
            <a:ext cx="2977351" cy="297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2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SHORT SUMMARY #2</a:t>
            </a:r>
          </a:p>
        </p:txBody>
      </p:sp>
    </p:spTree>
    <p:extLst>
      <p:ext uri="{BB962C8B-B14F-4D97-AF65-F5344CB8AC3E}">
        <p14:creationId xmlns:p14="http://schemas.microsoft.com/office/powerpoint/2010/main" val="11051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77" y="-340016"/>
            <a:ext cx="11622313" cy="145626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EX.3 – Finding the domain of a function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487" y="1644952"/>
            <a:ext cx="5328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State the domain of the function.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28799" y="826603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STEPS:</a:t>
            </a:r>
          </a:p>
        </p:txBody>
      </p:sp>
      <p:sp>
        <p:nvSpPr>
          <p:cNvPr id="5" name="Rectangle 4"/>
          <p:cNvSpPr/>
          <p:nvPr/>
        </p:nvSpPr>
        <p:spPr>
          <a:xfrm>
            <a:off x="496379" y="2489591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a.)  y = x – 5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641600" y="2489610"/>
                <a:ext cx="2722027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.) 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0" y="2489610"/>
                <a:ext cx="2722027" cy="5052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558971" y="2381921"/>
                <a:ext cx="2511137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.) 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971" y="2381921"/>
                <a:ext cx="2511137" cy="7923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96379" y="4180114"/>
                <a:ext cx="2912849" cy="55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.) 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79" y="4180114"/>
                <a:ext cx="2912849" cy="5528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424412" y="4082908"/>
                <a:ext cx="2519344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.) 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412" y="4082908"/>
                <a:ext cx="2519344" cy="7862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825207" y="4054150"/>
                <a:ext cx="2877647" cy="855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.) 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207" y="4054150"/>
                <a:ext cx="2877647" cy="8552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382968" y="1116251"/>
                <a:ext cx="3742840" cy="6032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6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Determine if there are any </a:t>
                </a:r>
              </a:p>
              <a:p>
                <a:r>
                  <a:rPr lang="en-US" sz="1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    domain restrictions (Hint:</a:t>
                </a:r>
              </a:p>
              <a:p>
                <a:r>
                  <a:rPr lang="en-US" sz="1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    fractions or radicals)</a:t>
                </a:r>
              </a:p>
              <a:p>
                <a:endParaRPr lang="en-US" sz="1600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If no domain restrictions,</a:t>
                </a:r>
              </a:p>
              <a:p>
                <a:r>
                  <a:rPr lang="en-US" sz="1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    the domain will be all real </a:t>
                </a:r>
              </a:p>
              <a:p>
                <a:r>
                  <a:rPr lang="en-US" sz="1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    numbers.</a:t>
                </a:r>
              </a:p>
              <a:p>
                <a:endParaRPr lang="en-US" sz="1600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If there is a restriction because of a fraction, set the denominator equal to zero and solve.  That answer will be the domain restriction.</a:t>
                </a:r>
              </a:p>
              <a:p>
                <a:endParaRPr lang="en-US" sz="1600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If there is a restriction because of a radical, set the expression in the radicand</a:t>
                </a:r>
              </a:p>
              <a:p>
                <a:r>
                  <a:rPr lang="en-US" sz="1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0  </m:t>
                    </m:r>
                  </m:oMath>
                </a14:m>
                <a:r>
                  <a:rPr lang="en-US" sz="1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and solve.  That answer will be the domain.</a:t>
                </a:r>
              </a:p>
              <a:p>
                <a:endParaRPr lang="en-US" sz="1600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2.  State the domain</a:t>
                </a:r>
              </a:p>
              <a:p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968" y="1116251"/>
                <a:ext cx="3742840" cy="6032421"/>
              </a:xfrm>
              <a:prstGeom prst="rect">
                <a:avLst/>
              </a:prstGeom>
              <a:blipFill rotWithShape="0">
                <a:blip r:embed="rId7"/>
                <a:stretch>
                  <a:fillRect l="-1303" t="-808" r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85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Short summary #3</a:t>
            </a:r>
          </a:p>
        </p:txBody>
      </p:sp>
    </p:spTree>
    <p:extLst>
      <p:ext uri="{BB962C8B-B14F-4D97-AF65-F5344CB8AC3E}">
        <p14:creationId xmlns:p14="http://schemas.microsoft.com/office/powerpoint/2010/main" val="21895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49" y="-100497"/>
            <a:ext cx="10131425" cy="145626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EX.4 – Evaluating Functions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271601"/>
            <a:ext cx="6284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Evaluate each function for the given value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0055" y="1900730"/>
                <a:ext cx="365196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m:t>.)  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m:t>(3) 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m:t>) = 2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m:t> + 3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55" y="1900730"/>
                <a:ext cx="3651962" cy="7386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061827" y="1915565"/>
            <a:ext cx="4310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b.) h(-4) if h(x) = x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+ 6x - 5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055" y="4216790"/>
            <a:ext cx="4560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c.)  g(n - 1) if g(x) = 2x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– x + 9</a:t>
            </a:r>
          </a:p>
        </p:txBody>
      </p:sp>
      <p:sp>
        <p:nvSpPr>
          <p:cNvPr id="7" name="Rectangle 6"/>
          <p:cNvSpPr/>
          <p:nvPr/>
        </p:nvSpPr>
        <p:spPr>
          <a:xfrm>
            <a:off x="5058185" y="4216790"/>
            <a:ext cx="3986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d.)  f(2a) if f(x) =  4x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+ 7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01294" y="1947958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Steps</a:t>
            </a:r>
            <a:r>
              <a:rPr lang="en-US" dirty="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29908" y="2270062"/>
            <a:ext cx="43620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Substitute given value into</a:t>
            </a:r>
          </a:p>
          <a:p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   </a:t>
            </a:r>
            <a:r>
              <a:rPr lang="en-US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the </a:t>
            </a:r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expression for </a:t>
            </a:r>
            <a:r>
              <a:rPr lang="en-US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the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appropriate variable.</a:t>
            </a:r>
          </a:p>
          <a:p>
            <a:endParaRPr lang="en-US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2.  Simplify the expression.</a:t>
            </a:r>
          </a:p>
        </p:txBody>
      </p:sp>
    </p:spTree>
    <p:extLst>
      <p:ext uri="{BB962C8B-B14F-4D97-AF65-F5344CB8AC3E}">
        <p14:creationId xmlns:p14="http://schemas.microsoft.com/office/powerpoint/2010/main" val="24721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Short summary #4</a:t>
            </a:r>
          </a:p>
        </p:txBody>
      </p:sp>
      <p:sp>
        <p:nvSpPr>
          <p:cNvPr id="3" name="Rectangle 2"/>
          <p:cNvSpPr/>
          <p:nvPr/>
        </p:nvSpPr>
        <p:spPr>
          <a:xfrm>
            <a:off x="841828" y="2094895"/>
            <a:ext cx="5863771" cy="3870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40114" y="2380343"/>
            <a:ext cx="404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Homework Assignment# 6: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5695" y="2734680"/>
            <a:ext cx="52802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Sec.1-1 Text pp. 10-12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    Problem #s 18-56even and 57.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Short Summaries 1-4 and Complete Summary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8 Questions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5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2857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  <a:ea typeface="Cambria Math" panose="02040503050406030204" pitchFamily="18" charset="0"/>
              </a:rPr>
              <a:t>Warm - up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6010"/>
            <a:ext cx="10678886" cy="4926390"/>
          </a:xfrm>
        </p:spPr>
        <p:txBody>
          <a:bodyPr>
            <a:normAutofit/>
          </a:bodyPr>
          <a:lstStyle/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Pair up with your elbow partner and answer each question based on what you remember from Algebra 3-4.</a:t>
            </a:r>
          </a:p>
          <a:p>
            <a:pPr marL="514350" lvl="0" indent="-514350" defTabSz="914400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are the three ways a relation or function may be represented?</a:t>
            </a:r>
          </a:p>
          <a:p>
            <a:pPr marL="514350" lvl="0" indent="-514350" defTabSz="914400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can it be determined if a relation is a function?</a:t>
            </a:r>
          </a:p>
          <a:p>
            <a:pPr marL="514350" lvl="0" indent="-514350" defTabSz="914400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en-US" sz="3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What are the domain and range of a relation or function?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34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770" y="-97628"/>
            <a:ext cx="8447315" cy="1161143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vOCABULARY</a:t>
            </a:r>
            <a:endParaRPr lang="en-US" sz="4800" dirty="0"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143" y="815444"/>
            <a:ext cx="12192000" cy="754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Relation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is a set of ordered pairs. </a:t>
            </a:r>
            <a:r>
              <a:rPr lang="en-US" dirty="0"/>
              <a:t> 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The first elements in the ordered pairs (the input/x-values), form the domain. The second elements in the ordered pairs (the output/y-values), form the range.   Each input value can have more than one output.</a:t>
            </a:r>
            <a:endParaRPr lang="en-US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763675" y="2183802"/>
            <a:ext cx="5634" cy="46741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26564" y="2193790"/>
            <a:ext cx="40824" cy="46542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5695" y="1705526"/>
            <a:ext cx="135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Word/Term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7097" y="1708373"/>
            <a:ext cx="242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Category/ Definition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37939" y="1701055"/>
            <a:ext cx="101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Example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08856" y="2131283"/>
            <a:ext cx="12017829" cy="237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2282" y="2662719"/>
            <a:ext cx="122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Relation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30298" y="258596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- Set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91513" y="2917018"/>
            <a:ext cx="4635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Ordered 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First Elements form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Second Elements form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Each Input can have more than one output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762" y="2208573"/>
            <a:ext cx="2486549" cy="21501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450" y="4791255"/>
            <a:ext cx="3710296" cy="10626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294" y="4844892"/>
            <a:ext cx="2932171" cy="198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0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13" grpId="0"/>
      <p:bldP spid="23" grpId="0"/>
      <p:bldP spid="24" grpId="0"/>
      <p:bldP spid="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904" y="41266"/>
            <a:ext cx="8447315" cy="1161143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vOCABULARY</a:t>
            </a:r>
            <a:endParaRPr lang="en-US" sz="4800" dirty="0"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684" y="990990"/>
                <a:ext cx="12032343" cy="7547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The </a:t>
                </a:r>
                <a:r>
                  <a:rPr lang="en-US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Domain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set of all possible x-values (input/Independent variable) which will make the function "work", and will output real y-values. Can be written using Brackets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Parenthesis (  ) or as inequalities.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84" y="990990"/>
                <a:ext cx="12032343" cy="754743"/>
              </a:xfrm>
              <a:blipFill>
                <a:blip r:embed="rId2"/>
                <a:stretch>
                  <a:fillRect l="-405" r="-760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3022984" y="2492436"/>
            <a:ext cx="7258" cy="43655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399133" y="2524548"/>
            <a:ext cx="2" cy="43655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743" y="2123105"/>
            <a:ext cx="135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Word/Term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5915" y="2123105"/>
            <a:ext cx="242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Category/ Definition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47086" y="2123105"/>
            <a:ext cx="101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Example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30628" y="2492437"/>
            <a:ext cx="11785600" cy="14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4528" y="2732572"/>
            <a:ext cx="122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Domain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94443" y="273257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- Set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48857" y="3038062"/>
            <a:ext cx="43513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All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x -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That will make the function “work”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Will output real y-values.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Written using Brackets and Parenthesis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Or as Inequalities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027" y="2617930"/>
            <a:ext cx="2697448" cy="202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009" y="4764941"/>
            <a:ext cx="3244154" cy="18184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8876" y="4841427"/>
            <a:ext cx="5011346" cy="19265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28" y="4972502"/>
            <a:ext cx="2743438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  <p:bldP spid="24" grpId="0"/>
      <p:bldP spid="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199" y="33046"/>
            <a:ext cx="8447315" cy="1161143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vOCABULARY</a:t>
            </a:r>
            <a:endParaRPr lang="en-US" sz="4800" dirty="0"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684" y="990990"/>
                <a:ext cx="12032343" cy="7547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The </a:t>
                </a:r>
                <a:r>
                  <a:rPr lang="en-US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Range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set of all resulting y-values(Output/Dependent Variable) we get after substituting all the possible x-values. Can be written using Brackets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Parenthesis (  ) or as inequalities.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84" y="990990"/>
                <a:ext cx="12032343" cy="754743"/>
              </a:xfrm>
              <a:blipFill>
                <a:blip r:embed="rId2"/>
                <a:stretch>
                  <a:fillRect l="-405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3022984" y="2492436"/>
            <a:ext cx="7258" cy="43655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197647" y="2519009"/>
            <a:ext cx="2" cy="43655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743" y="2123105"/>
            <a:ext cx="135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Word/Term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5915" y="2123105"/>
            <a:ext cx="242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Category/ Definition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47086" y="2123105"/>
            <a:ext cx="101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Example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30628" y="2492437"/>
            <a:ext cx="11785600" cy="14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4528" y="2732572"/>
            <a:ext cx="122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Range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94443" y="273257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- Set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48857" y="3038062"/>
            <a:ext cx="43513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All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Resulting y -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After substituting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All possible x-values.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Written using Brackets and Parenthesis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Or as Inequalities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96538" y="578596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285" y="2605961"/>
            <a:ext cx="2561054" cy="1922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022" y="4792388"/>
            <a:ext cx="5007237" cy="1927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039" y="4592628"/>
            <a:ext cx="2352675" cy="140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692" y="4922813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2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  <p:bldP spid="24" grpId="0"/>
      <p:bldP spid="2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744" y="-136114"/>
            <a:ext cx="8447315" cy="1161143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vOCABULARY</a:t>
            </a:r>
            <a:endParaRPr lang="en-US" sz="4800" dirty="0"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85" y="775177"/>
            <a:ext cx="12032343" cy="754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A </a:t>
            </a:r>
            <a:r>
              <a:rPr lang="en-US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Function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is a relation in which each element of the domain(input/x-values) is paired with or has exactly one element in the range (output/ y-values). Function notation is written as </a:t>
            </a:r>
            <a:r>
              <a:rPr lang="en-US" i="1" dirty="0"/>
              <a:t> 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"f(x)“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and is read as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“ f of x”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where x is the input value</a:t>
            </a:r>
            <a:r>
              <a:rPr lang="en-US" dirty="0"/>
              <a:t>.</a:t>
            </a:r>
            <a:endParaRPr lang="en-US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053264" y="2012972"/>
            <a:ext cx="11085" cy="47997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98161" y="2052846"/>
            <a:ext cx="16925" cy="47598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4528" y="1618280"/>
            <a:ext cx="135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Word/Term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57697" y="1566988"/>
            <a:ext cx="242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Category/ Definition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52568" y="1618280"/>
            <a:ext cx="101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Example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5056" y="2012972"/>
            <a:ext cx="11785600" cy="14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4528" y="2236629"/>
            <a:ext cx="122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Function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46777" y="2185538"/>
            <a:ext cx="113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- Relation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87315" y="2561303"/>
            <a:ext cx="445000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Each domain(input) value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Results in EXACTLY ONE range (output) 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    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Notation is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f(x)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Read as “f of x”.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X is the input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Can be written four different ways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- A set of ordered pairs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- A table of values	 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- A graph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- An equation</a:t>
            </a: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185539"/>
            <a:ext cx="3131208" cy="25751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005" y="4833449"/>
            <a:ext cx="2457500" cy="197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4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  <p:bldP spid="24" grpId="0"/>
      <p:bldP spid="2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770" y="11276"/>
            <a:ext cx="8447315" cy="1161143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vOCABULARY</a:t>
            </a:r>
            <a:endParaRPr lang="en-US" sz="4800" dirty="0"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85" y="775177"/>
            <a:ext cx="12032343" cy="754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The </a:t>
            </a:r>
            <a:r>
              <a:rPr lang="en-US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Vertical Line Test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is a test used to determine if a relation is a function.  A relation is a function if there are no vertical lines that intersect the graph at more than one point. </a:t>
            </a:r>
            <a:endParaRPr lang="en-US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053264" y="2012972"/>
            <a:ext cx="11085" cy="47997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98161" y="2052846"/>
            <a:ext cx="16925" cy="47598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4528" y="1618280"/>
            <a:ext cx="135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Word/Term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57697" y="1566988"/>
            <a:ext cx="242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Category/ Definition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52568" y="1618280"/>
            <a:ext cx="101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Example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5056" y="2012972"/>
            <a:ext cx="11785600" cy="14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5055" y="2236629"/>
            <a:ext cx="223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Vertical Line Test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46777" y="2185538"/>
            <a:ext cx="7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- Test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87315" y="2561303"/>
            <a:ext cx="48808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Using a Vertical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To determine if  the relation is a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Relation is a function if vertical line does not 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     intersect the graph more than once.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104" y="2064264"/>
            <a:ext cx="3639627" cy="2731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298" y="3846955"/>
            <a:ext cx="4907705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3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  <p:bldP spid="24" grpId="0"/>
      <p:bldP spid="2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180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0527" y="1204685"/>
                <a:ext cx="11699243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000" dirty="0">
                    <a:latin typeface="Comic Sans MS" panose="030F0702030302020204" pitchFamily="66" charset="0"/>
                  </a:rPr>
                  <a:t>What is the difference between a relation and a function?</a:t>
                </a: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  <a:p>
                <a:r>
                  <a:rPr lang="en-US" sz="2000" dirty="0">
                    <a:latin typeface="Comic Sans MS" panose="030F0702030302020204" pitchFamily="66" charset="0"/>
                  </a:rPr>
                  <a:t>State the domain and range of each relation.  Then state whether the relation is a function.</a:t>
                </a:r>
              </a:p>
              <a:p>
                <a:pPr marL="457200" indent="-457200">
                  <a:buAutoNum type="arabicPeriod" startAt="2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−3,0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(2,−6)</m:t>
                        </m:r>
                      </m:e>
                    </m:d>
                  </m:oMath>
                </a14:m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457200" indent="-457200">
                  <a:buAutoNum type="arabicPeriod" startAt="2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4,−2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9,−3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(−9,3)</m:t>
                        </m:r>
                      </m:e>
                    </m:d>
                  </m:oMath>
                </a14:m>
                <a:endParaRPr lang="en-US" sz="2000" dirty="0">
                  <a:latin typeface="Comic Sans MS" panose="030F0702030302020204" pitchFamily="66" charset="0"/>
                </a:endParaRP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  <a:p>
                <a:r>
                  <a:rPr lang="en-US" sz="2000" dirty="0">
                    <a:latin typeface="Comic Sans MS" panose="030F0702030302020204" pitchFamily="66" charset="0"/>
                  </a:rPr>
                  <a:t>State the Domain and Range.</a:t>
                </a:r>
              </a:p>
              <a:p>
                <a:r>
                  <a:rPr lang="en-US" sz="2000" dirty="0">
                    <a:latin typeface="Comic Sans MS" panose="030F0702030302020204" pitchFamily="66" charset="0"/>
                  </a:rPr>
                  <a:t>4.											5.</a:t>
                </a:r>
              </a:p>
              <a:p>
                <a:r>
                  <a:rPr lang="en-US" sz="2000" dirty="0">
                    <a:latin typeface="Comic Sans MS" panose="030F0702030302020204" pitchFamily="66" charset="0"/>
                  </a:rPr>
                  <a:t>					</a:t>
                </a: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  <a:p>
                <a:r>
                  <a:rPr lang="en-US" sz="20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27" y="1204685"/>
                <a:ext cx="11699243" cy="5632311"/>
              </a:xfrm>
              <a:prstGeom prst="rect">
                <a:avLst/>
              </a:prstGeom>
              <a:blipFill>
                <a:blip r:embed="rId3"/>
                <a:stretch>
                  <a:fillRect l="-782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50" y="3473093"/>
            <a:ext cx="28575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137" y="3473093"/>
            <a:ext cx="4758070" cy="24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1886"/>
            <a:ext cx="12192000" cy="1456267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EX.1 – Writing a relation in different representations From a given domain and range.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094077"/>
            <a:ext cx="12109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State the relation as a table of values, as an equation, and graph the ordered pairs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lphaL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domain is all integers greater than -5 and less than or equal to 4, 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the range is 8 more than x, where x is a member of the domain.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18118" y="2998711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Steps: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5622" y="3441680"/>
            <a:ext cx="38555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Determine the domain values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based on the given description.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 startAt="2"/>
            </a:pPr>
            <a:r>
              <a:rPr lang="en-US" dirty="0">
                <a:latin typeface="Comic Sans MS" panose="030F0702030302020204" pitchFamily="66" charset="0"/>
              </a:rPr>
              <a:t>Determine the range values 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based on the given description.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 startAt="3"/>
            </a:pPr>
            <a:r>
              <a:rPr lang="en-US" dirty="0">
                <a:latin typeface="Comic Sans MS" panose="030F0702030302020204" pitchFamily="66" charset="0"/>
              </a:rPr>
              <a:t>Create a table of x &amp; y values.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 startAt="4"/>
            </a:pPr>
            <a:r>
              <a:rPr lang="en-US" dirty="0">
                <a:latin typeface="Comic Sans MS" panose="030F0702030302020204" pitchFamily="66" charset="0"/>
              </a:rPr>
              <a:t>Graph the ordered pairs.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5.  Determine the equation of the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relation.</a:t>
            </a:r>
          </a:p>
        </p:txBody>
      </p:sp>
    </p:spTree>
    <p:extLst>
      <p:ext uri="{BB962C8B-B14F-4D97-AF65-F5344CB8AC3E}">
        <p14:creationId xmlns:p14="http://schemas.microsoft.com/office/powerpoint/2010/main" val="324072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675</TotalTime>
  <Words>1120</Words>
  <Application>Microsoft Office PowerPoint</Application>
  <PresentationFormat>Widescreen</PresentationFormat>
  <Paragraphs>219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Comic Sans MS</vt:lpstr>
      <vt:lpstr>Celestial</vt:lpstr>
      <vt:lpstr>1-1 Relations and functions</vt:lpstr>
      <vt:lpstr>Warm - up</vt:lpstr>
      <vt:lpstr>vOCABULARY</vt:lpstr>
      <vt:lpstr>vOCABULARY</vt:lpstr>
      <vt:lpstr>vOCABULARY</vt:lpstr>
      <vt:lpstr>vOCABULARY</vt:lpstr>
      <vt:lpstr>vOCABULARY</vt:lpstr>
      <vt:lpstr>Warm-up</vt:lpstr>
      <vt:lpstr>EX.1 – Writing a relation in different representations From a given domain and range. </vt:lpstr>
      <vt:lpstr>EX.1 – Writing a relation in different representations from a given domain and range Cont’d. </vt:lpstr>
      <vt:lpstr>EX.1 – Writing a relation in different representations from a given domain and range Cont’d. </vt:lpstr>
      <vt:lpstr>Short summary #1</vt:lpstr>
      <vt:lpstr>Ex.2 – Determining if a graph of a relation is a function</vt:lpstr>
      <vt:lpstr>Ex.2 – Determining if a graph of a relation is a function cont’d</vt:lpstr>
      <vt:lpstr>SHORT SUMMARY #2</vt:lpstr>
      <vt:lpstr>EX.3 – Finding the domain of a function</vt:lpstr>
      <vt:lpstr>Short summary #3</vt:lpstr>
      <vt:lpstr>EX.4 – Evaluating Functions</vt:lpstr>
      <vt:lpstr>Short summary #4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 and functions</dc:title>
  <dc:creator>Monica Hunter</dc:creator>
  <cp:lastModifiedBy>Monica Hunter</cp:lastModifiedBy>
  <cp:revision>37</cp:revision>
  <dcterms:created xsi:type="dcterms:W3CDTF">2016-08-15T03:29:14Z</dcterms:created>
  <dcterms:modified xsi:type="dcterms:W3CDTF">2016-08-23T21:07:00Z</dcterms:modified>
</cp:coreProperties>
</file>